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2CDCCEC-7122-41B6-A359-CE6AD3FFB4C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E842E7-C5AE-44D0-A10D-E969B2B966C5}" type="datetimeFigureOut">
              <a:rPr lang="en-US" smtClean="0"/>
              <a:t>4/6/2023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1470025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இஸ்லாமியச்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சிற்றிலக்கியங்கள்</a:t>
            </a:r>
            <a:endParaRPr lang="en-US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410131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n-US" sz="2800" b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பேரா.க.இம்தாதுல்லாஹ்,</a:t>
            </a:r>
            <a:endParaRPr lang="en-US" sz="2800" b="1" dirty="0" smtClean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இணைப்பேராசிரியர்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முதுகலைத்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தமிழாய்வுத்துறை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>
              <a:lnSpc>
                <a:spcPct val="17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ஜமால்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முகமது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கல்லூரி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திருச்சி</a:t>
            </a:r>
            <a:r>
              <a:rPr lang="en-US" sz="28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20.</a:t>
            </a:r>
            <a:endParaRPr lang="en-US" sz="2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03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369409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சிற்றிலக்கியங்கள்</a:t>
            </a:r>
            <a:endParaRPr lang="en-US" sz="20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3582" y="1143000"/>
            <a:ext cx="76272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தமிழில்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நூற்றுக்கும்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மேற்பட்ட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வகைகள்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உள்ளன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US" sz="28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சிற்றிலக்கியங்களைப்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பிரபந்தங்கள்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என்பர்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அவை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96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பாட்டியல்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கூறுகின்றன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அவற்றுள்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கோவை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மாலை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தூது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குறவஞ்சி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திருப்புகழ்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போன்ற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சிற்றிலக்கியங்களை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இஸ்லாமியத்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தமிழ்ப்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புலவர்கள்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படைத்துள்ளனர்</a:t>
            </a:r>
            <a:r>
              <a:rPr lang="en-US" sz="2800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000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460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11086" y="419857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மாலை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553924"/>
              </p:ext>
            </p:extLst>
          </p:nvPr>
        </p:nvGraphicFramePr>
        <p:xfrm>
          <a:off x="685800" y="1397000"/>
          <a:ext cx="76962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முதுமொழி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உமறுப்புலவர்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பொன்னரிய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மின்னா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நூறுத்தீன்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ஹதியா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மாப்பிள்ளை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லெப்பை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ஆலிம்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கல்வத்து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இன்னிசைப்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சதாவதானி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செய்குத்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தம்பிப்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பாவலர்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அடைக்கலா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அருள்வாக்கி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பெண்புத்தி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முகம்மது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உசேன்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ஞானரத்தின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மாலை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மௌனமணீ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மஸ்தான்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28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11086" y="419857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இஸ்லாமியத்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திருப்புகழ்கள்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390589"/>
              </p:ext>
            </p:extLst>
          </p:nvPr>
        </p:nvGraphicFramePr>
        <p:xfrm>
          <a:off x="228600" y="1752600"/>
          <a:ext cx="76962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காசிம்புலவர்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காசிம்புலவர்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நவரத்தினத்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அசனா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லெப்பை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சந்தத்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அருள்வாக்கி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காதிறுப்புலவர்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ஆதமலைத்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பிச்சை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இபுராஹிம்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முகியித்தீன்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ஆண்டவர்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திருப்புகழ்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செய்யிது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முகியித்தீன்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கவிராஅஜர்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8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11086" y="419857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106675"/>
              </p:ext>
            </p:extLst>
          </p:nvPr>
        </p:nvGraphicFramePr>
        <p:xfrm>
          <a:off x="228600" y="1752600"/>
          <a:ext cx="76962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</a:t>
                      </a:r>
                      <a:r>
                        <a:rPr lang="en-US" sz="2400" baseline="0" dirty="0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மக்காக்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சேகு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காதிர்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திருமதீனக்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பிச்சை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இபுராஹிம்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மதீனக்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சையிது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மீரா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லெவ்வை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அண்ணாவியார்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குவாலீர்க்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குலாம்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நாவலர்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நாகூர்க்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பகுதாதுக்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பதாயிகுக்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நாகைக்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கலம்பகம்</a:t>
                      </a:r>
                      <a:endParaRPr lang="en-US" sz="22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ஜவ்வாதுப்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2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66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17610" y="434371"/>
            <a:ext cx="6389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இஸ்லாமியப்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21483"/>
              </p:ext>
            </p:extLst>
          </p:nvPr>
        </p:nvGraphicFramePr>
        <p:xfrm>
          <a:off x="228600" y="1752600"/>
          <a:ext cx="76962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r>
                        <a:rPr lang="en-US" sz="2400" baseline="0" dirty="0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நபிநாயகம்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தொண்டி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பீர்முகம்மது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நபிநாயகம்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செய்யிது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அன்பியா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சாயிபு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சையித்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முகியித்தீன்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கவிராயர்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முகியித்தீன்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ஆண்டவர்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ஜவ்வாதுப்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நத்கர்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வலி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பிச்சை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இபுறாகீம்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பாத்திமா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நாயகி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செய்கு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மீரான்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ஆயிஷா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நாச்சியார்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பிள்ளைத்தமிழ்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கவி.கா.மு.ஷெரீப்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553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17610" y="434371"/>
            <a:ext cx="6389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இஸ்லாமியக்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கோவை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88142"/>
              </p:ext>
            </p:extLst>
          </p:nvPr>
        </p:nvGraphicFramePr>
        <p:xfrm>
          <a:off x="228600" y="1752600"/>
          <a:ext cx="76962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r>
                        <a:rPr lang="en-US" sz="2400" baseline="0" dirty="0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மதுரைக்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குலாம்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நாவலர்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மும்மணிக்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சம்சுத்தாசீன்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சதாவதானி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செய்குத்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தம்பிப்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பாவலர்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நாகைக்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இஸ்லாமிய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ஆசாரக்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கோவை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கீழக்கரை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மஜீதுப்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87343" y="434371"/>
            <a:ext cx="6326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08000"/>
              </p:ext>
            </p:extLst>
          </p:nvPr>
        </p:nvGraphicFramePr>
        <p:xfrm>
          <a:off x="304800" y="1752600"/>
          <a:ext cx="76962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அந்தாதி</a:t>
                      </a:r>
                      <a:r>
                        <a:rPr lang="en-US" sz="2400" baseline="0" dirty="0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திருமதீனத்து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வெண்பா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அந்தாதி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பிச்சை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இபுறாகீம்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திருமதீனத்து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யமக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அந்தாதி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திருமதீனத்துப்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பதிற்றுப்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பத்தாந்தாதி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திருமக்காத்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திரிபந்தாதி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குலாம்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காதிறு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நாவலர்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நாகை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அந்தாதி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சேகு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அப்துல்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காதர்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மதீனத்து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அந்தாதி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ஜவ்வாதுப்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59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87343" y="434371"/>
            <a:ext cx="6326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இஸ்லாமிய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அம்மானை</a:t>
            </a:r>
            <a:r>
              <a:rPr lang="en-US" sz="28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நூல்கள்</a:t>
            </a:r>
            <a:endParaRPr lang="en-US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52653"/>
              </p:ext>
            </p:extLst>
          </p:nvPr>
        </p:nvGraphicFramePr>
        <p:xfrm>
          <a:off x="304800" y="1752600"/>
          <a:ext cx="76962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r>
                        <a:rPr lang="en-US" sz="2400" baseline="0" dirty="0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நூல்கள்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A8188D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ஆசிரியர்கள்</a:t>
                      </a:r>
                      <a:endParaRPr lang="en-US" sz="2400" dirty="0">
                        <a:solidFill>
                          <a:srgbClr val="A8188D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நபி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அவதார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கவிக்களஞ்சியப்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பப்பரத்தியார்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செய்யிது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மீரான்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சந்ததி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கோஜூ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செய்யிது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முகம்மது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புகாரி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காட்டு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பாவா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சாகிபு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முத்து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முகம்மதுப்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புலவர்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அலியார்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அம்மானை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892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92</TotalTime>
  <Words>300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Calibri</vt:lpstr>
      <vt:lpstr>Cambria</vt:lpstr>
      <vt:lpstr>Adjacency</vt:lpstr>
      <vt:lpstr>இஸ்லாமியச் சிற்றிலக்கியங்கள்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இஸ்லாமியக் காப்பியங்கள்</dc:title>
  <dc:creator>ELCOT</dc:creator>
  <cp:lastModifiedBy>staff</cp:lastModifiedBy>
  <cp:revision>10</cp:revision>
  <dcterms:created xsi:type="dcterms:W3CDTF">2023-04-06T11:04:25Z</dcterms:created>
  <dcterms:modified xsi:type="dcterms:W3CDTF">2023-04-06T14:51:26Z</dcterms:modified>
</cp:coreProperties>
</file>